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8DC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660" autoAdjust="0"/>
  </p:normalViewPr>
  <p:slideViewPr>
    <p:cSldViewPr>
      <p:cViewPr>
        <p:scale>
          <a:sx n="100" d="100"/>
          <a:sy n="100" d="100"/>
        </p:scale>
        <p:origin x="-1224" y="-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0108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112884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31798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30202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12192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7996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8327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59435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3224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76920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7352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7BFF1-C4CB-4C8B-9B08-362A3E76D449}" type="datetimeFigureOut">
              <a:rPr lang="fr-FR" smtClean="0"/>
              <a:pPr/>
              <a:t>19/01/2017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AB548-B7B6-4002-9CCA-26D4C8661DE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89244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142852" y="1595414"/>
            <a:ext cx="67151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                    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2000" b="1" i="1" dirty="0" smtClean="0">
                <a:solidFill>
                  <a:srgbClr val="FF0000"/>
                </a:solidFill>
              </a:rPr>
              <a:t>                              </a:t>
            </a:r>
            <a:r>
              <a:rPr lang="fr-FR" sz="2000" b="1" i="1" dirty="0" smtClean="0">
                <a:solidFill>
                  <a:srgbClr val="FF0000"/>
                </a:solidFill>
              </a:rPr>
              <a:t>      Samedi 21 janvier </a:t>
            </a:r>
            <a:endParaRPr lang="fr-FR" sz="2000" b="1" i="1" dirty="0" smtClean="0">
              <a:solidFill>
                <a:srgbClr val="FF0000"/>
              </a:solidFill>
            </a:endParaRPr>
          </a:p>
          <a:p>
            <a:endParaRPr lang="fr-FR" sz="2000" b="1" i="1" dirty="0" smtClean="0">
              <a:solidFill>
                <a:srgbClr val="0070C0"/>
              </a:solidFill>
            </a:endParaRPr>
          </a:p>
          <a:p>
            <a:r>
              <a:rPr lang="fr-FR" sz="1600" b="1" i="1" dirty="0" err="1" smtClean="0">
                <a:solidFill>
                  <a:srgbClr val="0070C0"/>
                </a:solidFill>
              </a:rPr>
              <a:t>Rando</a:t>
            </a:r>
            <a:r>
              <a:rPr lang="fr-FR" sz="1600" b="1" i="1" dirty="0" smtClean="0">
                <a:solidFill>
                  <a:srgbClr val="0070C0"/>
                </a:solidFill>
              </a:rPr>
              <a:t> VTT Mur de la Peste à </a:t>
            </a:r>
            <a:r>
              <a:rPr lang="fr-FR" sz="1600" b="1" i="1" dirty="0" err="1" smtClean="0">
                <a:solidFill>
                  <a:srgbClr val="0070C0"/>
                </a:solidFill>
              </a:rPr>
              <a:t>Lagnes</a:t>
            </a:r>
            <a:r>
              <a:rPr lang="fr-FR" sz="16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Toutes catégories 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Contacter José pour départ commun  </a:t>
            </a:r>
            <a:endParaRPr lang="fr-FR" sz="1600" b="1" i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496" y="166654"/>
            <a:ext cx="2204864" cy="735266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714356" y="881035"/>
            <a:ext cx="52149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                    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FFC000"/>
                </a:solidFill>
              </a:rPr>
              <a:t>             </a:t>
            </a:r>
            <a:r>
              <a:rPr lang="fr-FR" sz="1600" b="1" dirty="0" smtClean="0">
                <a:solidFill>
                  <a:srgbClr val="FF0000"/>
                </a:solidFill>
              </a:rPr>
              <a:t>                         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2000" b="1" i="1" dirty="0" smtClean="0">
                <a:solidFill>
                  <a:srgbClr val="00B0F0"/>
                </a:solidFill>
              </a:rPr>
              <a:t>Semaine 3 </a:t>
            </a:r>
            <a:endParaRPr lang="fr-FR" sz="2000" i="1" dirty="0" smtClean="0">
              <a:solidFill>
                <a:srgbClr val="00B0F0"/>
              </a:solidFill>
            </a:endParaRPr>
          </a:p>
          <a:p>
            <a:endParaRPr lang="fr-FR" sz="1600" b="1" dirty="0" smtClean="0">
              <a:solidFill>
                <a:srgbClr val="0070C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71480" y="380968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     </a:t>
            </a:r>
            <a:r>
              <a:rPr lang="fr-FR" sz="2000" b="1" i="1" dirty="0" smtClean="0">
                <a:solidFill>
                  <a:srgbClr val="FF0000"/>
                </a:solidFill>
              </a:rPr>
              <a:t>Les rendez vous</a:t>
            </a:r>
            <a:r>
              <a:rPr lang="fr-FR" sz="2000" b="1" dirty="0" smtClean="0">
                <a:solidFill>
                  <a:srgbClr val="FF0000"/>
                </a:solidFill>
              </a:rPr>
              <a:t>…….  </a:t>
            </a:r>
            <a:endParaRPr lang="fr-FR" sz="2000" dirty="0">
              <a:solidFill>
                <a:srgbClr val="FF0000"/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554" y="8953528"/>
            <a:ext cx="2204864" cy="735266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142852" y="6596074"/>
            <a:ext cx="67151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                    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2000" b="1" i="1" dirty="0" smtClean="0">
                <a:solidFill>
                  <a:srgbClr val="0070C0"/>
                </a:solidFill>
              </a:rPr>
              <a:t>                                    </a:t>
            </a:r>
            <a:r>
              <a:rPr lang="fr-FR" sz="2000" b="1" i="1" dirty="0" smtClean="0">
                <a:solidFill>
                  <a:srgbClr val="FF0000"/>
                </a:solidFill>
              </a:rPr>
              <a:t>Jeudi 26 à Dimanche 29 </a:t>
            </a:r>
            <a:endParaRPr lang="fr-FR" sz="2000" b="1" i="1" dirty="0" smtClean="0">
              <a:solidFill>
                <a:srgbClr val="FF0000"/>
              </a:solidFill>
            </a:endParaRPr>
          </a:p>
          <a:p>
            <a:endParaRPr lang="fr-FR" sz="1600" b="1" i="1" dirty="0" smtClean="0">
              <a:solidFill>
                <a:srgbClr val="0070C0"/>
              </a:solidFill>
            </a:endParaRP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Course </a:t>
            </a:r>
            <a:r>
              <a:rPr lang="fr-FR" sz="1600" b="1" i="1" dirty="0" smtClean="0">
                <a:solidFill>
                  <a:srgbClr val="0070C0"/>
                </a:solidFill>
              </a:rPr>
              <a:t>VTT UCI à étapes par équipe en Espagne, Costa Blanca 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VELOROC BMC  1 Antoine et Thibault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VELOROC BMC 2 Joris et </a:t>
            </a:r>
            <a:r>
              <a:rPr lang="fr-FR" sz="1600" b="1" i="1" dirty="0" err="1" smtClean="0">
                <a:solidFill>
                  <a:srgbClr val="0070C0"/>
                </a:solidFill>
              </a:rPr>
              <a:t>Micka</a:t>
            </a:r>
            <a:r>
              <a:rPr lang="fr-FR" sz="1600" b="1" i="1" dirty="0" smtClean="0">
                <a:solidFill>
                  <a:srgbClr val="0070C0"/>
                </a:solidFill>
              </a:rPr>
              <a:t>   </a:t>
            </a:r>
            <a:endParaRPr lang="fr-FR" sz="1600" b="1" i="1" dirty="0" smtClean="0">
              <a:solidFill>
                <a:srgbClr val="0070C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2852" y="3524240"/>
            <a:ext cx="67151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                    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2000" b="1" dirty="0" smtClean="0">
                <a:solidFill>
                  <a:srgbClr val="0070C0"/>
                </a:solidFill>
              </a:rPr>
              <a:t>                                </a:t>
            </a:r>
            <a:r>
              <a:rPr lang="fr-FR" sz="2000" b="1" dirty="0" smtClean="0">
                <a:solidFill>
                  <a:srgbClr val="0070C0"/>
                </a:solidFill>
              </a:rPr>
              <a:t>   </a:t>
            </a:r>
            <a:r>
              <a:rPr lang="fr-FR" sz="2000" b="1" i="1" dirty="0" smtClean="0">
                <a:solidFill>
                  <a:srgbClr val="FF0000"/>
                </a:solidFill>
              </a:rPr>
              <a:t>Dimanche 22 janvier  </a:t>
            </a:r>
            <a:endParaRPr lang="fr-FR" sz="2000" b="1" i="1" dirty="0" smtClean="0">
              <a:solidFill>
                <a:srgbClr val="FF0000"/>
              </a:solidFill>
            </a:endParaRPr>
          </a:p>
          <a:p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Course route sur invitation AVC Aix Beaumont de Pertuis 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Antoine, Mickael, Nicolas et Thibault</a:t>
            </a: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Sortie route Club contacter </a:t>
            </a:r>
            <a:r>
              <a:rPr lang="fr-FR" sz="1600" b="1" i="1" dirty="0" err="1" smtClean="0">
                <a:solidFill>
                  <a:srgbClr val="0070C0"/>
                </a:solidFill>
              </a:rPr>
              <a:t>Tof</a:t>
            </a:r>
            <a:endParaRPr lang="fr-FR" sz="1600" b="1" i="1" dirty="0" smtClean="0">
              <a:solidFill>
                <a:srgbClr val="0070C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5381628"/>
            <a:ext cx="67151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                           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2000" b="1" i="1" dirty="0" smtClean="0">
                <a:solidFill>
                  <a:srgbClr val="0070C0"/>
                </a:solidFill>
              </a:rPr>
              <a:t>                                   </a:t>
            </a:r>
            <a:r>
              <a:rPr lang="fr-FR" sz="2000" b="1" i="1" dirty="0" smtClean="0">
                <a:solidFill>
                  <a:srgbClr val="0070C0"/>
                </a:solidFill>
              </a:rPr>
              <a:t>         </a:t>
            </a:r>
            <a:r>
              <a:rPr lang="fr-FR" sz="2000" b="1" i="1" dirty="0" smtClean="0">
                <a:solidFill>
                  <a:srgbClr val="FF0000"/>
                </a:solidFill>
              </a:rPr>
              <a:t>Mercredi 25 </a:t>
            </a:r>
            <a:endParaRPr lang="fr-FR" sz="1600" b="1" i="1" dirty="0" smtClean="0">
              <a:solidFill>
                <a:srgbClr val="0070C0"/>
              </a:solidFill>
            </a:endParaRPr>
          </a:p>
          <a:p>
            <a:r>
              <a:rPr lang="fr-FR" sz="1600" b="1" i="1" dirty="0" smtClean="0">
                <a:solidFill>
                  <a:srgbClr val="0070C0"/>
                </a:solidFill>
              </a:rPr>
              <a:t>    Ecole VTT Les Taillades   </a:t>
            </a:r>
            <a:endParaRPr lang="fr-FR" sz="1600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2983385"/>
      </p:ext>
    </p:extLst>
  </p:cSld>
  <p:clrMapOvr>
    <a:masterClrMapping/>
  </p:clrMapOvr>
</p:sld>
</file>

<file path=ppt/theme/theme1.xml><?xml version="1.0" encoding="utf-8"?>
<a:theme xmlns:a="http://schemas.openxmlformats.org/drawingml/2006/main" name="Trame compte rendu 2015 Veloroc BMC - Copi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Trame compte rendu 2015 Veloroc BMC - Copie</Template>
  <TotalTime>505</TotalTime>
  <Words>95</Words>
  <Application>Microsoft Office PowerPoint</Application>
  <PresentationFormat>Format A4 (210 x 297 mm)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Trame compte rendu 2015 Veloroc BMC - Copie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yvon</dc:creator>
  <cp:lastModifiedBy>yvon</cp:lastModifiedBy>
  <cp:revision>77</cp:revision>
  <cp:lastPrinted>2015-04-08T15:25:09Z</cp:lastPrinted>
  <dcterms:created xsi:type="dcterms:W3CDTF">2015-08-22T17:09:09Z</dcterms:created>
  <dcterms:modified xsi:type="dcterms:W3CDTF">2017-01-19T09:24:50Z</dcterms:modified>
</cp:coreProperties>
</file>