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706100"/>
  <p:notesSz cx="7556500" cy="107061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78" d="100"/>
          <a:sy n="178" d="100"/>
        </p:scale>
        <p:origin x="-228" y="-47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8891"/>
            <a:ext cx="6423025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5416"/>
            <a:ext cx="5289550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2403"/>
            <a:ext cx="328707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2403"/>
            <a:ext cx="328707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23875" y="681609"/>
            <a:ext cx="833716" cy="40449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70760" y="102489"/>
            <a:ext cx="3068319" cy="77787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8244"/>
            <a:ext cx="6800850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2403"/>
            <a:ext cx="6800850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6673"/>
            <a:ext cx="241808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6673"/>
            <a:ext cx="1737995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6673"/>
            <a:ext cx="1737995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26" Type="http://schemas.openxmlformats.org/officeDocument/2006/relationships/image" Target="../media/image25.jpg"/><Relationship Id="rId3" Type="http://schemas.openxmlformats.org/officeDocument/2006/relationships/hyperlink" Target="http://www.veloroccavaillon.fr/" TargetMode="External"/><Relationship Id="rId21" Type="http://schemas.openxmlformats.org/officeDocument/2006/relationships/image" Target="../media/image20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jpg"/><Relationship Id="rId2" Type="http://schemas.openxmlformats.org/officeDocument/2006/relationships/image" Target="../media/image3.jpg"/><Relationship Id="rId16" Type="http://schemas.openxmlformats.org/officeDocument/2006/relationships/image" Target="../media/image15.jpg"/><Relationship Id="rId20" Type="http://schemas.openxmlformats.org/officeDocument/2006/relationships/image" Target="../media/image19.jp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24" Type="http://schemas.openxmlformats.org/officeDocument/2006/relationships/image" Target="../media/image23.jp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28" Type="http://schemas.openxmlformats.org/officeDocument/2006/relationships/image" Target="../media/image27.jpg"/><Relationship Id="rId10" Type="http://schemas.openxmlformats.org/officeDocument/2006/relationships/image" Target="../media/image9.jpg"/><Relationship Id="rId19" Type="http://schemas.openxmlformats.org/officeDocument/2006/relationships/image" Target="../media/image18.jpg"/><Relationship Id="rId4" Type="http://schemas.openxmlformats.org/officeDocument/2006/relationships/hyperlink" Target="mailto:veloroc@wanadoo.fr" TargetMode="External"/><Relationship Id="rId9" Type="http://schemas.openxmlformats.org/officeDocument/2006/relationships/image" Target="../media/image8.jpg"/><Relationship Id="rId14" Type="http://schemas.openxmlformats.org/officeDocument/2006/relationships/image" Target="../media/image13.jpg"/><Relationship Id="rId22" Type="http://schemas.openxmlformats.org/officeDocument/2006/relationships/image" Target="../media/image21.jpg"/><Relationship Id="rId27" Type="http://schemas.openxmlformats.org/officeDocument/2006/relationships/image" Target="../media/image2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3992879" y="4758248"/>
            <a:ext cx="830579" cy="11652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740154" y="773176"/>
            <a:ext cx="3948429" cy="344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ts val="1310"/>
              </a:lnSpc>
            </a:pPr>
            <a:r>
              <a:rPr sz="1100" dirty="0">
                <a:latin typeface="Arial"/>
                <a:cs typeface="Arial"/>
              </a:rPr>
              <a:t>614, </a:t>
            </a:r>
            <a:r>
              <a:rPr sz="1100" spc="-5" dirty="0">
                <a:latin typeface="Arial"/>
                <a:cs typeface="Arial"/>
              </a:rPr>
              <a:t>Chemin </a:t>
            </a:r>
            <a:r>
              <a:rPr sz="1100" dirty="0">
                <a:latin typeface="Arial"/>
                <a:cs typeface="Arial"/>
              </a:rPr>
              <a:t>du </a:t>
            </a:r>
            <a:r>
              <a:rPr sz="1100" spc="-5" dirty="0">
                <a:latin typeface="Arial"/>
                <a:cs typeface="Arial"/>
              </a:rPr>
              <a:t>Mitan </a:t>
            </a:r>
            <a:r>
              <a:rPr sz="1100" dirty="0">
                <a:latin typeface="Arial"/>
                <a:cs typeface="Arial"/>
              </a:rPr>
              <a:t>– 84300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CAVAILLON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ts val="1310"/>
              </a:lnSpc>
            </a:pPr>
            <a:r>
              <a:rPr sz="1100" spc="-5" dirty="0">
                <a:latin typeface="Arial"/>
                <a:cs typeface="Arial"/>
              </a:rPr>
              <a:t>Site web </a:t>
            </a:r>
            <a:r>
              <a:rPr sz="1100" dirty="0">
                <a:latin typeface="Arial"/>
                <a:cs typeface="Arial"/>
              </a:rPr>
              <a:t>: </a:t>
            </a:r>
            <a:r>
              <a:rPr sz="1100" spc="-5" dirty="0">
                <a:latin typeface="Arial"/>
                <a:cs typeface="Arial"/>
                <a:hlinkClick r:id="rId3"/>
              </a:rPr>
              <a:t>www.veloroccavaillon.fr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– </a:t>
            </a:r>
            <a:r>
              <a:rPr sz="1100" spc="-5" dirty="0">
                <a:latin typeface="Arial"/>
                <a:cs typeface="Arial"/>
              </a:rPr>
              <a:t>mail </a:t>
            </a:r>
            <a:r>
              <a:rPr sz="1100" dirty="0">
                <a:latin typeface="Arial"/>
                <a:cs typeface="Arial"/>
              </a:rPr>
              <a:t>: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  <a:hlinkClick r:id="rId4"/>
              </a:rPr>
              <a:t>veloroc@wanadoo.fr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8269" y="3992812"/>
            <a:ext cx="1087755" cy="427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99400"/>
              </a:lnSpc>
            </a:pPr>
            <a:r>
              <a:rPr sz="900" spc="-5" dirty="0">
                <a:latin typeface="Calibri"/>
                <a:cs typeface="Calibri"/>
              </a:rPr>
              <a:t>Jean-Louis DELPIANO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Responsable Ecole</a:t>
            </a:r>
            <a:r>
              <a:rPr sz="900" spc="-50" dirty="0">
                <a:solidFill>
                  <a:srgbClr val="006DC0"/>
                </a:solidFill>
                <a:latin typeface="Calibri"/>
                <a:cs typeface="Calibri"/>
              </a:rPr>
              <a:t> </a:t>
            </a:r>
            <a:r>
              <a:rPr sz="900" dirty="0">
                <a:solidFill>
                  <a:srgbClr val="006DC0"/>
                </a:solidFill>
                <a:latin typeface="Calibri"/>
                <a:cs typeface="Calibri"/>
              </a:rPr>
              <a:t>VTT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BEESAC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8401" y="4009534"/>
            <a:ext cx="779277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r-FR" sz="900" spc="-5" dirty="0">
                <a:latin typeface="Calibri"/>
                <a:cs typeface="Calibri"/>
              </a:rPr>
              <a:t>  </a:t>
            </a:r>
            <a:r>
              <a:rPr sz="900" spc="-5" dirty="0">
                <a:latin typeface="Calibri"/>
                <a:cs typeface="Calibri"/>
              </a:rPr>
              <a:t>Kevin</a:t>
            </a:r>
            <a:r>
              <a:rPr sz="900" spc="-70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MIQUEL</a:t>
            </a:r>
            <a:endParaRPr lang="fr-FR" sz="900" spc="-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fr-FR" sz="900" spc="-5" dirty="0">
                <a:latin typeface="Calibri"/>
                <a:cs typeface="Calibri"/>
              </a:rPr>
              <a:t>             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36843" y="4003180"/>
            <a:ext cx="748665" cy="283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4645" marR="5080" indent="-321945">
              <a:lnSpc>
                <a:spcPts val="1060"/>
              </a:lnSpc>
            </a:pPr>
            <a:r>
              <a:rPr sz="900" spc="-5" dirty="0">
                <a:latin typeface="Calibri"/>
                <a:cs typeface="Calibri"/>
              </a:rPr>
              <a:t>Thibaut</a:t>
            </a:r>
            <a:r>
              <a:rPr sz="900" spc="-55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DANIEL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ND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0323" y="5933836"/>
            <a:ext cx="695960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2890" marR="5080" indent="-250825">
              <a:lnSpc>
                <a:spcPct val="101099"/>
              </a:lnSpc>
            </a:pPr>
            <a:r>
              <a:rPr sz="900" dirty="0">
                <a:latin typeface="Calibri"/>
                <a:cs typeface="Calibri"/>
              </a:rPr>
              <a:t>José</a:t>
            </a:r>
            <a:r>
              <a:rPr sz="900" spc="-75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BARBOSA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BF2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4825" y="7770256"/>
            <a:ext cx="835024" cy="279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9250" marR="5080" indent="-337185">
              <a:lnSpc>
                <a:spcPct val="101099"/>
              </a:lnSpc>
            </a:pPr>
            <a:r>
              <a:rPr sz="900" spc="-5" dirty="0">
                <a:latin typeface="Calibri"/>
                <a:cs typeface="Calibri"/>
              </a:rPr>
              <a:t>Dominique</a:t>
            </a:r>
            <a:r>
              <a:rPr sz="900" spc="-8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HORS  </a:t>
            </a:r>
            <a:r>
              <a:rPr sz="900" spc="-5" dirty="0">
                <a:solidFill>
                  <a:srgbClr val="4F81BC"/>
                </a:solidFill>
                <a:latin typeface="Calibri"/>
                <a:cs typeface="Calibri"/>
              </a:rPr>
              <a:t>BF1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51305" y="5935619"/>
            <a:ext cx="988059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1270" algn="ctr">
              <a:lnSpc>
                <a:spcPct val="99800"/>
              </a:lnSpc>
            </a:pPr>
            <a:r>
              <a:rPr sz="900" spc="-5" dirty="0">
                <a:latin typeface="Calibri"/>
                <a:cs typeface="Calibri"/>
              </a:rPr>
              <a:t>Gerald</a:t>
            </a:r>
            <a:r>
              <a:rPr lang="fr-FR" sz="900" spc="-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</a:t>
            </a:r>
            <a:r>
              <a:rPr sz="900" spc="5" dirty="0">
                <a:latin typeface="Calibri"/>
                <a:cs typeface="Calibri"/>
              </a:rPr>
              <a:t>E</a:t>
            </a:r>
            <a:r>
              <a:rPr sz="900" spc="-5" dirty="0">
                <a:latin typeface="Calibri"/>
                <a:cs typeface="Calibri"/>
              </a:rPr>
              <a:t>N</a:t>
            </a:r>
            <a:r>
              <a:rPr sz="900" spc="5" dirty="0">
                <a:latin typeface="Calibri"/>
                <a:cs typeface="Calibri"/>
              </a:rPr>
              <a:t>L</a:t>
            </a:r>
            <a:r>
              <a:rPr sz="900" dirty="0">
                <a:latin typeface="Calibri"/>
                <a:cs typeface="Calibri"/>
              </a:rPr>
              <a:t>OU</a:t>
            </a:r>
            <a:r>
              <a:rPr sz="900" spc="-10" dirty="0">
                <a:latin typeface="Calibri"/>
                <a:cs typeface="Calibri"/>
              </a:rPr>
              <a:t>L</a:t>
            </a:r>
            <a:r>
              <a:rPr sz="900" dirty="0">
                <a:latin typeface="Calibri"/>
                <a:cs typeface="Calibri"/>
              </a:rPr>
              <a:t>OU</a:t>
            </a:r>
            <a:r>
              <a:rPr lang="fr-FR" sz="900" dirty="0">
                <a:latin typeface="Calibri"/>
                <a:cs typeface="Calibri"/>
              </a:rPr>
              <a:t> </a:t>
            </a:r>
            <a:r>
              <a:rPr lang="fr-FR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ND</a:t>
            </a:r>
            <a:r>
              <a:rPr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 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8351" y="7776336"/>
            <a:ext cx="1001013" cy="313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Calibri"/>
                <a:cs typeface="Calibri"/>
              </a:rPr>
              <a:t>Christophe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HOUYVET</a:t>
            </a:r>
            <a:endParaRPr sz="900" dirty="0">
              <a:latin typeface="Calibri"/>
              <a:cs typeface="Calibri"/>
            </a:endParaRPr>
          </a:p>
          <a:p>
            <a:pPr marL="335280">
              <a:lnSpc>
                <a:spcPct val="100000"/>
              </a:lnSpc>
              <a:spcBef>
                <a:spcPts val="155"/>
              </a:spcBef>
            </a:pPr>
            <a:r>
              <a:rPr sz="900" spc="-5" dirty="0">
                <a:solidFill>
                  <a:srgbClr val="4F81BC"/>
                </a:solidFill>
                <a:latin typeface="Calibri"/>
                <a:cs typeface="Calibri"/>
              </a:rPr>
              <a:t>BF1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99589" y="5942667"/>
            <a:ext cx="78498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5" dirty="0">
                <a:latin typeface="Calibri"/>
                <a:cs typeface="Calibri"/>
              </a:rPr>
              <a:t>Carine  </a:t>
            </a:r>
            <a:r>
              <a:rPr sz="900" spc="-10" dirty="0">
                <a:latin typeface="Calibri"/>
                <a:cs typeface="Calibri"/>
              </a:rPr>
              <a:t>S</a:t>
            </a:r>
            <a:r>
              <a:rPr sz="900" dirty="0">
                <a:latin typeface="Calibri"/>
                <a:cs typeface="Calibri"/>
              </a:rPr>
              <a:t>ERV</a:t>
            </a:r>
            <a:r>
              <a:rPr sz="900" spc="-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N</a:t>
            </a:r>
            <a:endParaRPr lang="fr-FR" sz="9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lang="fr-FR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          ND</a:t>
            </a:r>
            <a:endParaRPr sz="900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64663" y="7762621"/>
            <a:ext cx="828391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Calibri"/>
                <a:cs typeface="Calibri"/>
              </a:rPr>
              <a:t>Dominique</a:t>
            </a:r>
            <a:r>
              <a:rPr sz="900" spc="-8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LIENS</a:t>
            </a:r>
            <a:endParaRPr lang="fr-FR" sz="9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fr-FR" sz="900" dirty="0">
                <a:latin typeface="Calibri"/>
                <a:cs typeface="Calibri"/>
              </a:rPr>
              <a:t>             </a:t>
            </a:r>
            <a:r>
              <a:rPr lang="fr-FR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ND</a:t>
            </a:r>
            <a:endParaRPr sz="900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79545" y="5933836"/>
            <a:ext cx="869950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0045" marR="5080" indent="-347980">
              <a:lnSpc>
                <a:spcPct val="101099"/>
              </a:lnSpc>
            </a:pPr>
            <a:r>
              <a:rPr sz="900" spc="-5" dirty="0">
                <a:latin typeface="Calibri"/>
                <a:cs typeface="Calibri"/>
              </a:rPr>
              <a:t>Thierry</a:t>
            </a:r>
            <a:r>
              <a:rPr sz="900" spc="-7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CRIBALLET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BF2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17314" y="7773289"/>
            <a:ext cx="964058" cy="302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Calibri"/>
                <a:cs typeface="Calibri"/>
              </a:rPr>
              <a:t>Laurence</a:t>
            </a:r>
            <a:r>
              <a:rPr sz="900" spc="-75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MACHADO</a:t>
            </a:r>
            <a:endParaRPr sz="900">
              <a:latin typeface="Calibri"/>
              <a:cs typeface="Calibri"/>
            </a:endParaRPr>
          </a:p>
          <a:p>
            <a:pPr marL="323850">
              <a:lnSpc>
                <a:spcPct val="100000"/>
              </a:lnSpc>
              <a:spcBef>
                <a:spcPts val="225"/>
              </a:spcBef>
            </a:pPr>
            <a:r>
              <a:rPr sz="900" spc="-5" dirty="0">
                <a:solidFill>
                  <a:srgbClr val="4F81BC"/>
                </a:solidFill>
                <a:latin typeface="Calibri"/>
                <a:cs typeface="Calibri"/>
              </a:rPr>
              <a:t>BF1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48581" y="5916249"/>
            <a:ext cx="885316" cy="2825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7470">
              <a:lnSpc>
                <a:spcPct val="101699"/>
              </a:lnSpc>
            </a:pPr>
            <a:r>
              <a:rPr sz="900" spc="-5" dirty="0">
                <a:latin typeface="Calibri"/>
                <a:cs typeface="Calibri"/>
              </a:rPr>
              <a:t>Victor </a:t>
            </a:r>
            <a:r>
              <a:rPr sz="900" spc="-10" dirty="0">
                <a:latin typeface="Calibri"/>
                <a:cs typeface="Calibri"/>
              </a:rPr>
              <a:t>F</a:t>
            </a:r>
            <a:r>
              <a:rPr sz="900" spc="-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UVE</a:t>
            </a:r>
            <a:r>
              <a:rPr sz="900" spc="-5" dirty="0">
                <a:latin typeface="Calibri"/>
                <a:cs typeface="Calibri"/>
              </a:rPr>
              <a:t>A</a:t>
            </a:r>
            <a:r>
              <a:rPr sz="900" dirty="0">
                <a:latin typeface="Calibri"/>
                <a:cs typeface="Calibri"/>
              </a:rPr>
              <a:t>U</a:t>
            </a:r>
            <a:endParaRPr lang="fr-FR" sz="900" dirty="0">
              <a:latin typeface="Calibri"/>
              <a:cs typeface="Calibri"/>
            </a:endParaRPr>
          </a:p>
          <a:p>
            <a:pPr marL="12700" marR="5080" indent="77470">
              <a:lnSpc>
                <a:spcPct val="101699"/>
              </a:lnSpc>
            </a:pPr>
            <a:r>
              <a:rPr lang="fr-FR" sz="900" dirty="0">
                <a:latin typeface="Calibri"/>
                <a:cs typeface="Calibri"/>
              </a:rPr>
              <a:t>           </a:t>
            </a:r>
            <a:r>
              <a:rPr lang="fr-FR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 ND       </a:t>
            </a:r>
            <a:endParaRPr sz="900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42356" y="7755046"/>
            <a:ext cx="951357" cy="313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8605" marR="5080" indent="-256540">
              <a:lnSpc>
                <a:spcPct val="113300"/>
              </a:lnSpc>
            </a:pPr>
            <a:r>
              <a:rPr sz="900" spc="-5" dirty="0">
                <a:latin typeface="Calibri"/>
                <a:cs typeface="Calibri"/>
              </a:rPr>
              <a:t>Magali PERRET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P.C  </a:t>
            </a:r>
            <a:r>
              <a:rPr sz="900" spc="-5" dirty="0">
                <a:solidFill>
                  <a:srgbClr val="4F81BC"/>
                </a:solidFill>
                <a:latin typeface="Calibri"/>
                <a:cs typeface="Calibri"/>
              </a:rPr>
              <a:t>ND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95090" y="5949048"/>
            <a:ext cx="918183" cy="2874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0955">
              <a:lnSpc>
                <a:spcPct val="105600"/>
              </a:lnSpc>
            </a:pPr>
            <a:r>
              <a:rPr sz="900" spc="-5" dirty="0">
                <a:latin typeface="Calibri"/>
                <a:cs typeface="Calibri"/>
              </a:rPr>
              <a:t>Laetitia  </a:t>
            </a:r>
            <a:r>
              <a:rPr sz="900" dirty="0">
                <a:latin typeface="Calibri"/>
                <a:cs typeface="Calibri"/>
              </a:rPr>
              <a:t>GUILLEN</a:t>
            </a:r>
            <a:r>
              <a:rPr lang="fr-FR" sz="900" dirty="0">
                <a:latin typeface="Calibri"/>
                <a:cs typeface="Calibri"/>
              </a:rPr>
              <a:t> </a:t>
            </a:r>
          </a:p>
          <a:p>
            <a:pPr marL="12700" marR="5080" indent="20955">
              <a:lnSpc>
                <a:spcPct val="105600"/>
              </a:lnSpc>
            </a:pPr>
            <a:r>
              <a:rPr lang="fr-FR" sz="900" dirty="0">
                <a:latin typeface="Calibri"/>
                <a:cs typeface="Calibri"/>
              </a:rPr>
              <a:t>             </a:t>
            </a:r>
            <a:r>
              <a:rPr lang="fr-FR" sz="9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ND</a:t>
            </a:r>
            <a:endParaRPr sz="900" dirty="0">
              <a:solidFill>
                <a:schemeClr val="tx2">
                  <a:lumMod val="60000"/>
                  <a:lumOff val="4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94882" y="7776336"/>
            <a:ext cx="852169" cy="318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Calibri"/>
                <a:cs typeface="Calibri"/>
              </a:rPr>
              <a:t>Serge </a:t>
            </a:r>
            <a:r>
              <a:rPr sz="900" dirty="0">
                <a:latin typeface="Calibri"/>
                <a:cs typeface="Calibri"/>
              </a:rPr>
              <a:t>PRIN</a:t>
            </a:r>
            <a:r>
              <a:rPr sz="900" spc="-85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CLARY</a:t>
            </a:r>
            <a:endParaRPr sz="900">
              <a:latin typeface="Calibri"/>
              <a:cs typeface="Calibri"/>
            </a:endParaRPr>
          </a:p>
          <a:p>
            <a:pPr marR="120650" algn="ctr">
              <a:lnSpc>
                <a:spcPct val="100000"/>
              </a:lnSpc>
              <a:spcBef>
                <a:spcPts val="204"/>
              </a:spcBef>
            </a:pPr>
            <a:r>
              <a:rPr sz="900" spc="-5" dirty="0">
                <a:solidFill>
                  <a:srgbClr val="4F81BC"/>
                </a:solidFill>
                <a:latin typeface="Calibri"/>
                <a:cs typeface="Calibri"/>
              </a:rPr>
              <a:t>ND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1263" y="9946843"/>
            <a:ext cx="864235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Calibri"/>
                <a:cs typeface="Calibri"/>
              </a:rPr>
              <a:t>Phillippe</a:t>
            </a:r>
            <a:r>
              <a:rPr sz="900" spc="-60" dirty="0">
                <a:latin typeface="Calibri"/>
                <a:cs typeface="Calibri"/>
              </a:rPr>
              <a:t> </a:t>
            </a:r>
            <a:r>
              <a:rPr sz="900" spc="-5" dirty="0">
                <a:latin typeface="Calibri"/>
                <a:cs typeface="Calibri"/>
              </a:rPr>
              <a:t>RONDOT</a:t>
            </a:r>
            <a:endParaRPr sz="900" dirty="0">
              <a:latin typeface="Calibri"/>
              <a:cs typeface="Calibri"/>
            </a:endParaRPr>
          </a:p>
          <a:p>
            <a:pPr marL="271780">
              <a:lnSpc>
                <a:spcPct val="100000"/>
              </a:lnSpc>
            </a:pPr>
            <a:r>
              <a:rPr sz="900" spc="-5" dirty="0">
                <a:solidFill>
                  <a:srgbClr val="4F81BC"/>
                </a:solidFill>
                <a:latin typeface="Calibri"/>
                <a:cs typeface="Calibri"/>
              </a:rPr>
              <a:t>DN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26438" y="9962098"/>
            <a:ext cx="763905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7180" marR="5080" indent="-285115">
              <a:lnSpc>
                <a:spcPct val="101099"/>
              </a:lnSpc>
            </a:pPr>
            <a:r>
              <a:rPr sz="900" spc="-5" dirty="0">
                <a:latin typeface="Calibri"/>
                <a:cs typeface="Calibri"/>
              </a:rPr>
              <a:t>Béatrice</a:t>
            </a:r>
            <a:r>
              <a:rPr sz="900" spc="-6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ROURE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BF1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78963" y="9952954"/>
            <a:ext cx="737870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3845" marR="5080" indent="-271780">
              <a:lnSpc>
                <a:spcPct val="101099"/>
              </a:lnSpc>
            </a:pPr>
            <a:r>
              <a:rPr sz="900" spc="-5" dirty="0">
                <a:latin typeface="Calibri"/>
                <a:cs typeface="Calibri"/>
              </a:rPr>
              <a:t>Laurent</a:t>
            </a:r>
            <a:r>
              <a:rPr sz="900" spc="-7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ROURE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BF1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64819" y="138684"/>
            <a:ext cx="794219" cy="4673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161404" y="140589"/>
            <a:ext cx="1173733" cy="58610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21665" y="1227074"/>
            <a:ext cx="478104" cy="4248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64510" y="1119124"/>
            <a:ext cx="1418589" cy="6974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51305" y="2915323"/>
            <a:ext cx="826134" cy="107108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375603" y="2915055"/>
            <a:ext cx="721995" cy="107775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18429" y="2915056"/>
            <a:ext cx="785495" cy="108141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1494" y="4758248"/>
            <a:ext cx="808355" cy="116528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59254" y="4760048"/>
            <a:ext cx="769619" cy="116335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99589" y="4753670"/>
            <a:ext cx="796023" cy="116554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90490" y="4765639"/>
            <a:ext cx="827405" cy="115776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412865" y="4765639"/>
            <a:ext cx="794994" cy="115814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4819" y="8745967"/>
            <a:ext cx="933450" cy="120059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91639" y="8747760"/>
            <a:ext cx="847725" cy="120515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63214" y="8747760"/>
            <a:ext cx="866775" cy="119880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04825" y="6638925"/>
            <a:ext cx="809625" cy="113728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73815" y="6637468"/>
            <a:ext cx="827404" cy="1142664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609725" y="6638925"/>
            <a:ext cx="838835" cy="1142999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10175" y="6641628"/>
            <a:ext cx="782954" cy="1136487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971925" y="6641628"/>
            <a:ext cx="838200" cy="113458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72225" y="6641628"/>
            <a:ext cx="800100" cy="114029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13690" y="2291080"/>
            <a:ext cx="6804659" cy="423545"/>
          </a:xfrm>
          <a:custGeom>
            <a:avLst/>
            <a:gdLst/>
            <a:ahLst/>
            <a:cxnLst/>
            <a:rect l="l" t="t" r="r" b="b"/>
            <a:pathLst>
              <a:path w="6804659" h="423544">
                <a:moveTo>
                  <a:pt x="6798944" y="0"/>
                </a:moveTo>
                <a:lnTo>
                  <a:pt x="6350" y="0"/>
                </a:lnTo>
                <a:lnTo>
                  <a:pt x="0" y="4445"/>
                </a:lnTo>
                <a:lnTo>
                  <a:pt x="0" y="417829"/>
                </a:lnTo>
                <a:lnTo>
                  <a:pt x="6350" y="423545"/>
                </a:lnTo>
                <a:lnTo>
                  <a:pt x="6798944" y="423545"/>
                </a:lnTo>
                <a:lnTo>
                  <a:pt x="6804659" y="417829"/>
                </a:lnTo>
                <a:lnTo>
                  <a:pt x="6804659" y="411479"/>
                </a:lnTo>
                <a:lnTo>
                  <a:pt x="26035" y="411479"/>
                </a:lnTo>
                <a:lnTo>
                  <a:pt x="12700" y="397509"/>
                </a:lnTo>
                <a:lnTo>
                  <a:pt x="26035" y="397509"/>
                </a:lnTo>
                <a:lnTo>
                  <a:pt x="26035" y="24129"/>
                </a:lnTo>
                <a:lnTo>
                  <a:pt x="12700" y="24129"/>
                </a:lnTo>
                <a:lnTo>
                  <a:pt x="26035" y="12065"/>
                </a:lnTo>
                <a:lnTo>
                  <a:pt x="6804659" y="12065"/>
                </a:lnTo>
                <a:lnTo>
                  <a:pt x="6804659" y="4445"/>
                </a:lnTo>
                <a:lnTo>
                  <a:pt x="6798944" y="0"/>
                </a:lnTo>
                <a:close/>
              </a:path>
            </a:pathLst>
          </a:custGeom>
          <a:solidFill>
            <a:srgbClr val="375D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6390" y="268859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3335" y="0"/>
                </a:moveTo>
                <a:lnTo>
                  <a:pt x="0" y="0"/>
                </a:lnTo>
                <a:lnTo>
                  <a:pt x="13335" y="13970"/>
                </a:lnTo>
                <a:lnTo>
                  <a:pt x="13335" y="0"/>
                </a:lnTo>
                <a:close/>
              </a:path>
            </a:pathLst>
          </a:custGeom>
          <a:solidFill>
            <a:srgbClr val="375D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39725" y="2695575"/>
            <a:ext cx="6754495" cy="0"/>
          </a:xfrm>
          <a:custGeom>
            <a:avLst/>
            <a:gdLst/>
            <a:ahLst/>
            <a:cxnLst/>
            <a:rect l="l" t="t" r="r" b="b"/>
            <a:pathLst>
              <a:path w="6754495">
                <a:moveTo>
                  <a:pt x="0" y="0"/>
                </a:moveTo>
                <a:lnTo>
                  <a:pt x="6754495" y="0"/>
                </a:lnTo>
              </a:path>
            </a:pathLst>
          </a:custGeom>
          <a:ln w="13970">
            <a:solidFill>
              <a:srgbClr val="375D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106284" y="2303145"/>
            <a:ext cx="0" cy="399415"/>
          </a:xfrm>
          <a:custGeom>
            <a:avLst/>
            <a:gdLst/>
            <a:ahLst/>
            <a:cxnLst/>
            <a:rect l="l" t="t" r="r" b="b"/>
            <a:pathLst>
              <a:path h="399414">
                <a:moveTo>
                  <a:pt x="0" y="0"/>
                </a:moveTo>
                <a:lnTo>
                  <a:pt x="0" y="399414"/>
                </a:lnTo>
              </a:path>
            </a:pathLst>
          </a:custGeom>
          <a:ln w="24257">
            <a:solidFill>
              <a:srgbClr val="375D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94219" y="2688590"/>
            <a:ext cx="24130" cy="13970"/>
          </a:xfrm>
          <a:custGeom>
            <a:avLst/>
            <a:gdLst/>
            <a:ahLst/>
            <a:cxnLst/>
            <a:rect l="l" t="t" r="r" b="b"/>
            <a:pathLst>
              <a:path w="24129" h="13969">
                <a:moveTo>
                  <a:pt x="24129" y="0"/>
                </a:moveTo>
                <a:lnTo>
                  <a:pt x="12064" y="0"/>
                </a:lnTo>
                <a:lnTo>
                  <a:pt x="0" y="13970"/>
                </a:lnTo>
                <a:lnTo>
                  <a:pt x="24129" y="13970"/>
                </a:lnTo>
                <a:lnTo>
                  <a:pt x="24129" y="0"/>
                </a:lnTo>
                <a:close/>
              </a:path>
            </a:pathLst>
          </a:custGeom>
          <a:solidFill>
            <a:srgbClr val="375D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26390" y="2303145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5" h="12064">
                <a:moveTo>
                  <a:pt x="13335" y="0"/>
                </a:moveTo>
                <a:lnTo>
                  <a:pt x="0" y="12064"/>
                </a:lnTo>
                <a:lnTo>
                  <a:pt x="13335" y="12064"/>
                </a:lnTo>
                <a:lnTo>
                  <a:pt x="13335" y="0"/>
                </a:lnTo>
                <a:close/>
              </a:path>
            </a:pathLst>
          </a:custGeom>
          <a:solidFill>
            <a:srgbClr val="375D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39725" y="2308860"/>
            <a:ext cx="6754495" cy="0"/>
          </a:xfrm>
          <a:custGeom>
            <a:avLst/>
            <a:gdLst/>
            <a:ahLst/>
            <a:cxnLst/>
            <a:rect l="l" t="t" r="r" b="b"/>
            <a:pathLst>
              <a:path w="6754495">
                <a:moveTo>
                  <a:pt x="0" y="0"/>
                </a:moveTo>
                <a:lnTo>
                  <a:pt x="6754495" y="0"/>
                </a:lnTo>
              </a:path>
            </a:pathLst>
          </a:custGeom>
          <a:ln w="12065">
            <a:solidFill>
              <a:srgbClr val="375D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094219" y="2303145"/>
            <a:ext cx="24130" cy="12065"/>
          </a:xfrm>
          <a:custGeom>
            <a:avLst/>
            <a:gdLst/>
            <a:ahLst/>
            <a:cxnLst/>
            <a:rect l="l" t="t" r="r" b="b"/>
            <a:pathLst>
              <a:path w="24129" h="12064">
                <a:moveTo>
                  <a:pt x="24129" y="0"/>
                </a:moveTo>
                <a:lnTo>
                  <a:pt x="0" y="0"/>
                </a:lnTo>
                <a:lnTo>
                  <a:pt x="12064" y="12064"/>
                </a:lnTo>
                <a:lnTo>
                  <a:pt x="24129" y="12064"/>
                </a:lnTo>
                <a:lnTo>
                  <a:pt x="24129" y="0"/>
                </a:lnTo>
                <a:close/>
              </a:path>
            </a:pathLst>
          </a:custGeom>
          <a:solidFill>
            <a:srgbClr val="375D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446023" y="1844802"/>
            <a:ext cx="6517640" cy="808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0000"/>
                </a:solidFill>
                <a:latin typeface="Arial Black"/>
                <a:cs typeface="Arial Black"/>
              </a:rPr>
              <a:t>ECOLE VTT </a:t>
            </a:r>
            <a:r>
              <a:rPr sz="2600" b="1" spc="-5" dirty="0">
                <a:solidFill>
                  <a:srgbClr val="FF0000"/>
                </a:solidFill>
                <a:latin typeface="Arial Black"/>
                <a:cs typeface="Arial Black"/>
              </a:rPr>
              <a:t>Label d’Excellence</a:t>
            </a:r>
            <a:r>
              <a:rPr sz="2600" b="1" spc="-25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sz="2600" b="1" dirty="0">
                <a:solidFill>
                  <a:srgbClr val="FF0000"/>
                </a:solidFill>
                <a:latin typeface="Arial Black"/>
                <a:cs typeface="Arial Black"/>
              </a:rPr>
              <a:t>FFC</a:t>
            </a:r>
            <a:endParaRPr sz="2600">
              <a:latin typeface="Arial Black"/>
              <a:cs typeface="Arial Black"/>
            </a:endParaRPr>
          </a:p>
          <a:p>
            <a:pPr marL="339090">
              <a:lnSpc>
                <a:spcPct val="100000"/>
              </a:lnSpc>
              <a:spcBef>
                <a:spcPts val="765"/>
              </a:spcBef>
              <a:tabLst>
                <a:tab pos="5814060" algn="l"/>
              </a:tabLst>
            </a:pPr>
            <a:r>
              <a:rPr sz="2000" dirty="0">
                <a:latin typeface="Arial"/>
                <a:cs typeface="Arial"/>
              </a:rPr>
              <a:t>T</a:t>
            </a:r>
            <a:r>
              <a:rPr sz="2000" spc="-2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4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’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	2</a:t>
            </a:r>
            <a:r>
              <a:rPr sz="2000" spc="-2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</a:t>
            </a:r>
            <a:r>
              <a:rPr sz="2000" spc="-2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-2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6</a:t>
            </a:r>
            <a:endParaRPr sz="2000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4271645" y="8373110"/>
            <a:ext cx="2831465" cy="1799589"/>
          </a:xfrm>
          <a:custGeom>
            <a:avLst/>
            <a:gdLst/>
            <a:ahLst/>
            <a:cxnLst/>
            <a:rect l="l" t="t" r="r" b="b"/>
            <a:pathLst>
              <a:path w="2831465" h="1799590">
                <a:moveTo>
                  <a:pt x="2827020" y="0"/>
                </a:moveTo>
                <a:lnTo>
                  <a:pt x="4444" y="0"/>
                </a:lnTo>
                <a:lnTo>
                  <a:pt x="0" y="5715"/>
                </a:lnTo>
                <a:lnTo>
                  <a:pt x="0" y="1793240"/>
                </a:lnTo>
                <a:lnTo>
                  <a:pt x="4444" y="1799590"/>
                </a:lnTo>
                <a:lnTo>
                  <a:pt x="2827020" y="1799590"/>
                </a:lnTo>
                <a:lnTo>
                  <a:pt x="2831464" y="1793240"/>
                </a:lnTo>
                <a:lnTo>
                  <a:pt x="2831464" y="1785620"/>
                </a:lnTo>
                <a:lnTo>
                  <a:pt x="24764" y="1785620"/>
                </a:lnTo>
                <a:lnTo>
                  <a:pt x="24764" y="25400"/>
                </a:lnTo>
                <a:lnTo>
                  <a:pt x="12064" y="25400"/>
                </a:lnTo>
                <a:lnTo>
                  <a:pt x="24764" y="13335"/>
                </a:lnTo>
                <a:lnTo>
                  <a:pt x="2831464" y="13335"/>
                </a:lnTo>
                <a:lnTo>
                  <a:pt x="2831464" y="5715"/>
                </a:lnTo>
                <a:lnTo>
                  <a:pt x="2827020" y="0"/>
                </a:lnTo>
                <a:close/>
              </a:path>
            </a:pathLst>
          </a:custGeom>
          <a:solidFill>
            <a:srgbClr val="7D7D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296409" y="10152380"/>
            <a:ext cx="2782570" cy="0"/>
          </a:xfrm>
          <a:custGeom>
            <a:avLst/>
            <a:gdLst/>
            <a:ahLst/>
            <a:cxnLst/>
            <a:rect l="l" t="t" r="r" b="b"/>
            <a:pathLst>
              <a:path w="2782570">
                <a:moveTo>
                  <a:pt x="0" y="0"/>
                </a:moveTo>
                <a:lnTo>
                  <a:pt x="2782569" y="0"/>
                </a:lnTo>
              </a:path>
            </a:pathLst>
          </a:custGeom>
          <a:ln w="12065">
            <a:solidFill>
              <a:srgbClr val="7D7D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091044" y="8386445"/>
            <a:ext cx="0" cy="1772285"/>
          </a:xfrm>
          <a:custGeom>
            <a:avLst/>
            <a:gdLst/>
            <a:ahLst/>
            <a:cxnLst/>
            <a:rect l="l" t="t" r="r" b="b"/>
            <a:pathLst>
              <a:path h="1772284">
                <a:moveTo>
                  <a:pt x="0" y="0"/>
                </a:moveTo>
                <a:lnTo>
                  <a:pt x="0" y="1772284"/>
                </a:lnTo>
              </a:path>
            </a:pathLst>
          </a:custGeom>
          <a:ln w="24130">
            <a:solidFill>
              <a:srgbClr val="7D7D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283709" y="8386445"/>
            <a:ext cx="2819400" cy="1772285"/>
          </a:xfrm>
          <a:custGeom>
            <a:avLst/>
            <a:gdLst/>
            <a:ahLst/>
            <a:cxnLst/>
            <a:rect l="l" t="t" r="r" b="b"/>
            <a:pathLst>
              <a:path w="2819400" h="1772284">
                <a:moveTo>
                  <a:pt x="12700" y="0"/>
                </a:moveTo>
                <a:lnTo>
                  <a:pt x="0" y="12064"/>
                </a:lnTo>
                <a:lnTo>
                  <a:pt x="12700" y="12064"/>
                </a:lnTo>
                <a:lnTo>
                  <a:pt x="12700" y="0"/>
                </a:lnTo>
                <a:close/>
              </a:path>
              <a:path w="2819400" h="1772284">
                <a:moveTo>
                  <a:pt x="2819399" y="1760219"/>
                </a:moveTo>
                <a:lnTo>
                  <a:pt x="2807335" y="1760219"/>
                </a:lnTo>
                <a:lnTo>
                  <a:pt x="2795269" y="1772284"/>
                </a:lnTo>
                <a:lnTo>
                  <a:pt x="2819399" y="1772284"/>
                </a:lnTo>
                <a:lnTo>
                  <a:pt x="2819399" y="1760219"/>
                </a:lnTo>
                <a:close/>
              </a:path>
            </a:pathLst>
          </a:custGeom>
          <a:solidFill>
            <a:srgbClr val="7D7D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296409" y="8392795"/>
            <a:ext cx="2782570" cy="0"/>
          </a:xfrm>
          <a:custGeom>
            <a:avLst/>
            <a:gdLst/>
            <a:ahLst/>
            <a:cxnLst/>
            <a:rect l="l" t="t" r="r" b="b"/>
            <a:pathLst>
              <a:path w="2782570">
                <a:moveTo>
                  <a:pt x="0" y="0"/>
                </a:moveTo>
                <a:lnTo>
                  <a:pt x="2782569" y="0"/>
                </a:lnTo>
              </a:path>
            </a:pathLst>
          </a:custGeom>
          <a:ln w="12063">
            <a:solidFill>
              <a:srgbClr val="7D7D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078980" y="8386445"/>
            <a:ext cx="24130" cy="12065"/>
          </a:xfrm>
          <a:custGeom>
            <a:avLst/>
            <a:gdLst/>
            <a:ahLst/>
            <a:cxnLst/>
            <a:rect l="l" t="t" r="r" b="b"/>
            <a:pathLst>
              <a:path w="24129" h="12065">
                <a:moveTo>
                  <a:pt x="24129" y="0"/>
                </a:moveTo>
                <a:lnTo>
                  <a:pt x="0" y="0"/>
                </a:lnTo>
                <a:lnTo>
                  <a:pt x="12065" y="12064"/>
                </a:lnTo>
                <a:lnTo>
                  <a:pt x="24129" y="12064"/>
                </a:lnTo>
                <a:lnTo>
                  <a:pt x="24129" y="0"/>
                </a:lnTo>
                <a:close/>
              </a:path>
            </a:pathLst>
          </a:custGeom>
          <a:solidFill>
            <a:srgbClr val="7D7D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992495" y="8624570"/>
            <a:ext cx="812165" cy="118745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42790" y="8624570"/>
            <a:ext cx="821689" cy="118745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4506848" y="9860991"/>
            <a:ext cx="942340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1940" marR="5080" indent="-269875">
              <a:lnSpc>
                <a:spcPts val="1010"/>
              </a:lnSpc>
            </a:pPr>
            <a:r>
              <a:rPr sz="900" spc="-5" dirty="0">
                <a:latin typeface="Calibri"/>
                <a:cs typeface="Calibri"/>
              </a:rPr>
              <a:t>Thibaut</a:t>
            </a:r>
            <a:r>
              <a:rPr sz="900" spc="-1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BELLANGER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BEESAC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093714" y="9860991"/>
            <a:ext cx="680085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5904" marR="5080" indent="-243840">
              <a:lnSpc>
                <a:spcPts val="1010"/>
              </a:lnSpc>
            </a:pPr>
            <a:r>
              <a:rPr sz="900" spc="-5" dirty="0">
                <a:latin typeface="Calibri"/>
                <a:cs typeface="Calibri"/>
              </a:rPr>
              <a:t>Kévin</a:t>
            </a:r>
            <a:r>
              <a:rPr sz="900" spc="-12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MIQUEL  </a:t>
            </a:r>
            <a:r>
              <a:rPr sz="900" spc="-5" dirty="0">
                <a:solidFill>
                  <a:srgbClr val="006DC0"/>
                </a:solidFill>
                <a:latin typeface="Calibri"/>
                <a:cs typeface="Calibri"/>
              </a:rPr>
              <a:t>BF1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6504305" y="1031875"/>
            <a:ext cx="525779" cy="66167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99529" y="916305"/>
            <a:ext cx="669290" cy="12827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128</Words>
  <Application>Microsoft Office PowerPoint</Application>
  <PresentationFormat>Personnalisé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Laurent</cp:lastModifiedBy>
  <cp:revision>5</cp:revision>
  <dcterms:created xsi:type="dcterms:W3CDTF">2017-01-08T14:44:00Z</dcterms:created>
  <dcterms:modified xsi:type="dcterms:W3CDTF">2017-01-08T15:22:21Z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2017-01-08T00:00:00Z</vt:filetime>
  </property>
</Properties>
</file>